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DEIXA A LUZ DO CÉU ENTRAR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DEIXA A LUZ DO CÉU ENTRAR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E017549-3243-4217-9C47-006E9224458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Deixa a luz do Céu entrar! </a:t>
            </a:r>
          </a:p>
          <a:p>
            <a:r>
              <a:rPr lang="pt-BR" dirty="0"/>
              <a:t>Deixa a luz do Céu entrar! </a:t>
            </a:r>
          </a:p>
          <a:p>
            <a:r>
              <a:rPr lang="pt-BR" dirty="0"/>
              <a:t>Abre bem a porta </a:t>
            </a:r>
          </a:p>
          <a:p>
            <a:r>
              <a:rPr lang="pt-BR" dirty="0"/>
              <a:t>do teu coração! </a:t>
            </a:r>
          </a:p>
          <a:p>
            <a:r>
              <a:rPr lang="pt-BR" dirty="0"/>
              <a:t>Deixa a luz do Céu entrar!</a:t>
            </a:r>
          </a:p>
        </p:txBody>
      </p:sp>
    </p:spTree>
    <p:extLst>
      <p:ext uri="{BB962C8B-B14F-4D97-AF65-F5344CB8AC3E}">
        <p14:creationId xmlns:p14="http://schemas.microsoft.com/office/powerpoint/2010/main" val="299961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DEIXA A LUZ DO CÉU ENTRAR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 anseias hoje </a:t>
            </a:r>
          </a:p>
          <a:p>
            <a:r>
              <a:rPr lang="pt-BR" dirty="0"/>
              <a:t>mesmo a salvação? </a:t>
            </a:r>
          </a:p>
          <a:p>
            <a:r>
              <a:rPr lang="pt-BR" dirty="0"/>
              <a:t>Tens desejo de banir </a:t>
            </a:r>
          </a:p>
          <a:p>
            <a:r>
              <a:rPr lang="pt-BR" dirty="0"/>
              <a:t>a escuridão?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DEIXA A LUZ DO CÉU ENTRAR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Abre, então, de par </a:t>
            </a:r>
          </a:p>
          <a:p>
            <a:r>
              <a:rPr lang="pt-BR" dirty="0"/>
              <a:t>em par, teu coração! </a:t>
            </a:r>
          </a:p>
          <a:p>
            <a:r>
              <a:rPr lang="pt-BR" dirty="0"/>
              <a:t>Deixa a luz do Céu entrar!</a:t>
            </a:r>
          </a:p>
        </p:txBody>
      </p:sp>
    </p:spTree>
    <p:extLst>
      <p:ext uri="{BB962C8B-B14F-4D97-AF65-F5344CB8AC3E}">
        <p14:creationId xmlns:p14="http://schemas.microsoft.com/office/powerpoint/2010/main" val="540906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DEIXA A LUZ DO CÉU ENTRAR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CFF4548-1287-46DE-AEDF-130D294F1A5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Deixa a luz do Céu entrar! </a:t>
            </a:r>
          </a:p>
          <a:p>
            <a:r>
              <a:rPr lang="pt-BR" dirty="0"/>
              <a:t>Deixa a luz do Céu entrar! </a:t>
            </a:r>
          </a:p>
          <a:p>
            <a:r>
              <a:rPr lang="pt-BR" dirty="0"/>
              <a:t>Abre bem a porta </a:t>
            </a:r>
          </a:p>
          <a:p>
            <a:r>
              <a:rPr lang="pt-BR" dirty="0"/>
              <a:t>do teu coração! </a:t>
            </a:r>
          </a:p>
          <a:p>
            <a:r>
              <a:rPr lang="pt-BR" dirty="0"/>
              <a:t>Deixa a luz do Céu entrar!</a:t>
            </a:r>
          </a:p>
        </p:txBody>
      </p:sp>
    </p:spTree>
    <p:extLst>
      <p:ext uri="{BB962C8B-B14F-4D97-AF65-F5344CB8AC3E}">
        <p14:creationId xmlns:p14="http://schemas.microsoft.com/office/powerpoint/2010/main" val="1597758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DEIXA A LUZ DO CÉU ENTRAR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Cristo, a Luz do Céu, </a:t>
            </a:r>
          </a:p>
          <a:p>
            <a:r>
              <a:rPr lang="pt-BR" dirty="0"/>
              <a:t>em ti quer habitar,</a:t>
            </a:r>
          </a:p>
          <a:p>
            <a:r>
              <a:rPr lang="pt-BR" dirty="0"/>
              <a:t>Para as trevas do </a:t>
            </a:r>
          </a:p>
          <a:p>
            <a:r>
              <a:rPr lang="pt-BR" dirty="0"/>
              <a:t>pecado dissipar, </a:t>
            </a:r>
          </a:p>
        </p:txBody>
      </p:sp>
    </p:spTree>
    <p:extLst>
      <p:ext uri="{BB962C8B-B14F-4D97-AF65-F5344CB8AC3E}">
        <p14:creationId xmlns:p14="http://schemas.microsoft.com/office/powerpoint/2010/main" val="3308393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DEIXA A LUZ DO CÉU ENTRAR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Teu caminho e </a:t>
            </a:r>
          </a:p>
          <a:p>
            <a:r>
              <a:rPr lang="pt-BR" dirty="0"/>
              <a:t>coração iluminar! </a:t>
            </a:r>
          </a:p>
          <a:p>
            <a:r>
              <a:rPr lang="pt-BR" dirty="0"/>
              <a:t>Deixa a luz do Céu entrar! </a:t>
            </a:r>
          </a:p>
        </p:txBody>
      </p:sp>
    </p:spTree>
    <p:extLst>
      <p:ext uri="{BB962C8B-B14F-4D97-AF65-F5344CB8AC3E}">
        <p14:creationId xmlns:p14="http://schemas.microsoft.com/office/powerpoint/2010/main" val="670925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DEIXA A LUZ DO CÉU ENTRAR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483D358-487D-4FD6-B2B0-FECB25AE7CC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Deixa a luz do Céu entrar! </a:t>
            </a:r>
          </a:p>
          <a:p>
            <a:r>
              <a:rPr lang="pt-BR" dirty="0"/>
              <a:t>Deixa a luz do Céu entrar! </a:t>
            </a:r>
          </a:p>
          <a:p>
            <a:r>
              <a:rPr lang="pt-BR" dirty="0"/>
              <a:t>Abre bem a porta </a:t>
            </a:r>
          </a:p>
          <a:p>
            <a:r>
              <a:rPr lang="pt-BR" dirty="0"/>
              <a:t>do teu coração! </a:t>
            </a:r>
          </a:p>
          <a:p>
            <a:r>
              <a:rPr lang="pt-BR" dirty="0"/>
              <a:t>Deixa a luz do Céu entrar!</a:t>
            </a:r>
          </a:p>
        </p:txBody>
      </p:sp>
    </p:spTree>
    <p:extLst>
      <p:ext uri="{BB962C8B-B14F-4D97-AF65-F5344CB8AC3E}">
        <p14:creationId xmlns:p14="http://schemas.microsoft.com/office/powerpoint/2010/main" val="2603740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DEIXA A LUZ DO CÉU ENTRAR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alegria, andar no </a:t>
            </a:r>
          </a:p>
          <a:p>
            <a:r>
              <a:rPr lang="pt-BR" dirty="0"/>
              <a:t>brilho dessa luz! </a:t>
            </a:r>
          </a:p>
          <a:p>
            <a:r>
              <a:rPr lang="pt-BR" dirty="0"/>
              <a:t>Vida eterna e paz no </a:t>
            </a:r>
          </a:p>
          <a:p>
            <a:r>
              <a:rPr lang="pt-BR" dirty="0"/>
              <a:t>coração produz! </a:t>
            </a:r>
          </a:p>
        </p:txBody>
      </p:sp>
    </p:spTree>
    <p:extLst>
      <p:ext uri="{BB962C8B-B14F-4D97-AF65-F5344CB8AC3E}">
        <p14:creationId xmlns:p14="http://schemas.microsoft.com/office/powerpoint/2010/main" val="1766886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DEIXA A LUZ DO CÉU ENTRAR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aceita, agora, </a:t>
            </a:r>
          </a:p>
          <a:p>
            <a:r>
              <a:rPr lang="pt-BR" dirty="0"/>
              <a:t>o Salvador Jesus! </a:t>
            </a:r>
          </a:p>
          <a:p>
            <a:r>
              <a:rPr lang="pt-BR" dirty="0"/>
              <a:t>Deixa a luz do Céu entrar!</a:t>
            </a:r>
          </a:p>
        </p:txBody>
      </p:sp>
    </p:spTree>
    <p:extLst>
      <p:ext uri="{BB962C8B-B14F-4D97-AF65-F5344CB8AC3E}">
        <p14:creationId xmlns:p14="http://schemas.microsoft.com/office/powerpoint/2010/main" val="2506330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256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DEIXA A LUZ DO CÉU ENTRAR</vt:lpstr>
      <vt:lpstr>DEIXA A LUZ DO CÉU ENTRAR</vt:lpstr>
      <vt:lpstr>DEIXA A LUZ DO CÉU ENTRAR</vt:lpstr>
      <vt:lpstr>DEIXA A LUZ DO CÉU ENTRAR</vt:lpstr>
      <vt:lpstr>DEIXA A LUZ DO CÉU ENTRAR</vt:lpstr>
      <vt:lpstr>DEIXA A LUZ DO CÉU ENTRAR</vt:lpstr>
      <vt:lpstr>DEIXA A LUZ DO CÉU ENTRAR</vt:lpstr>
      <vt:lpstr>DEIXA A LUZ DO CÉU ENTRAR</vt:lpstr>
      <vt:lpstr>DEIXA A LUZ DO CÉU ENTRAR</vt:lpstr>
      <vt:lpstr>DEIXA A LUZ DO CÉU ENTRAR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2019-06-12T22:07:47Z</dcterms:modified>
</cp:coreProperties>
</file>

<file path=docProps/thumbnail.jpeg>
</file>